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77" r:id="rId3"/>
    <p:sldId id="258" r:id="rId4"/>
    <p:sldId id="283" r:id="rId5"/>
    <p:sldId id="282" r:id="rId6"/>
    <p:sldId id="281" r:id="rId7"/>
    <p:sldId id="285" r:id="rId8"/>
    <p:sldId id="284" r:id="rId9"/>
    <p:sldId id="289" r:id="rId10"/>
    <p:sldId id="288" r:id="rId11"/>
    <p:sldId id="287" r:id="rId12"/>
    <p:sldId id="286" r:id="rId13"/>
    <p:sldId id="275" r:id="rId1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777" autoAdjust="0"/>
    <p:restoredTop sz="94660"/>
  </p:normalViewPr>
  <p:slideViewPr>
    <p:cSldViewPr>
      <p:cViewPr>
        <p:scale>
          <a:sx n="66" d="100"/>
          <a:sy n="66" d="100"/>
        </p:scale>
        <p:origin x="-141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bg1">
                <a:lumMod val="50000"/>
              </a:schemeClr>
            </a:gs>
            <a:gs pos="20000">
              <a:schemeClr val="tx2">
                <a:lumMod val="40000"/>
                <a:lumOff val="60000"/>
              </a:schemeClr>
            </a:gs>
            <a:gs pos="50000">
              <a:schemeClr val="bg1"/>
            </a:gs>
            <a:gs pos="75000">
              <a:schemeClr val="bg1"/>
            </a:gs>
            <a:gs pos="89999">
              <a:schemeClr val="tx2">
                <a:lumMod val="40000"/>
                <a:lumOff val="60000"/>
              </a:schemeClr>
            </a:gs>
            <a:gs pos="100000">
              <a:schemeClr val="bg1">
                <a:lumMod val="5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23.03.2017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14348" y="2643182"/>
            <a:ext cx="800571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3600" b="1" dirty="0" smtClean="0">
                <a:latin typeface="Arial Black" pitchFamily="34" charset="0"/>
              </a:rPr>
              <a:t>СТЕНД</a:t>
            </a:r>
            <a:endParaRPr lang="ru-RU" sz="3600" b="1" dirty="0" smtClean="0">
              <a:latin typeface="Arial Black" pitchFamily="34" charset="0"/>
            </a:endParaRPr>
          </a:p>
          <a:p>
            <a:pPr algn="ctr"/>
            <a:r>
              <a:rPr lang="ru-RU" sz="3600" b="1" dirty="0" smtClean="0">
                <a:latin typeface="Arial Black" pitchFamily="34" charset="0"/>
              </a:rPr>
              <a:t>Терроризм – угроза обществу</a:t>
            </a:r>
            <a:endParaRPr lang="ru-RU" sz="3600" b="1" dirty="0">
              <a:latin typeface="Arial Black" pitchFamily="34" charset="0"/>
            </a:endParaRP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285728"/>
            <a:ext cx="2220913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Documents and Settings\Олег Алтынбаевич\Рабочий стол\го\№2\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75220"/>
            <a:ext cx="9144000" cy="6368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Documents and Settings\Олег Алтынбаевич\Рабочий стол\го\№2\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28"/>
            <a:ext cx="9144000" cy="6368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Documents and Settings\Олег Алтынбаевич\Рабочий стол\го\№2\1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03782"/>
            <a:ext cx="9144000" cy="636849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2"/>
          <a:srcRect l="53906" t="43822" r="19140" b="17236"/>
          <a:stretch>
            <a:fillRect/>
          </a:stretch>
        </p:blipFill>
        <p:spPr bwMode="auto">
          <a:xfrm>
            <a:off x="1714480" y="0"/>
            <a:ext cx="5933326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0"/>
            <a:ext cx="840176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Олег Алтынбаевич\Рабочий стол\го\№2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85760"/>
            <a:ext cx="9144000" cy="64579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ocuments and Settings\Олег Алтынбаевич\Рабочий стол\го\№2\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302217"/>
            <a:ext cx="9144000" cy="63414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Documents and Settings\Олег Алтынбаевич\Рабочий стол\го\№2\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" y="270847"/>
            <a:ext cx="9144000" cy="63014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C:\Documents and Settings\Олег Алтынбаевич\Рабочий стол\го\№2\действия-населения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088" y="214314"/>
            <a:ext cx="9083944" cy="628652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Documents and Settings\Олег Алтынбаевич\Рабочий стол\го\№2\5.jpg"/>
          <p:cNvPicPr>
            <a:picLocks noChangeAspect="1" noChangeArrowheads="1"/>
          </p:cNvPicPr>
          <p:nvPr/>
        </p:nvPicPr>
        <p:blipFill>
          <a:blip r:embed="rId2"/>
          <a:srcRect r="1597"/>
          <a:stretch>
            <a:fillRect/>
          </a:stretch>
        </p:blipFill>
        <p:spPr bwMode="auto">
          <a:xfrm>
            <a:off x="0" y="142876"/>
            <a:ext cx="9144000" cy="664371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ocuments and Settings\Олег Алтынбаевич\Рабочий стол\го\№2\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203781"/>
            <a:ext cx="9144001" cy="63684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Documents and Settings\Олег Алтынбаевич\Рабочий стол\го\№2\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14290"/>
            <a:ext cx="9144000" cy="636849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</TotalTime>
  <Words>5</Words>
  <Application>Microsoft Office PowerPoint</Application>
  <PresentationFormat>Экран (4:3)</PresentationFormat>
  <Paragraphs>2</Paragraphs>
  <Slides>13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4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Рамиля</dc:creator>
  <cp:lastModifiedBy>Рамиля</cp:lastModifiedBy>
  <cp:revision>21</cp:revision>
  <dcterms:modified xsi:type="dcterms:W3CDTF">2017-03-23T08:24:40Z</dcterms:modified>
</cp:coreProperties>
</file>